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6422-42A5-4C48-ABE9-ACB0DF49743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CD30-69A5-4E56-8A83-1F9D55E30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06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6422-42A5-4C48-ABE9-ACB0DF49743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CD30-69A5-4E56-8A83-1F9D55E30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17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6422-42A5-4C48-ABE9-ACB0DF49743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CD30-69A5-4E56-8A83-1F9D55E30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722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574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878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45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608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64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652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4732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87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6422-42A5-4C48-ABE9-ACB0DF49743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CD30-69A5-4E56-8A83-1F9D55E30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8535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749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2280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14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6422-42A5-4C48-ABE9-ACB0DF49743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CD30-69A5-4E56-8A83-1F9D55E30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49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6422-42A5-4C48-ABE9-ACB0DF49743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CD30-69A5-4E56-8A83-1F9D55E30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15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6422-42A5-4C48-ABE9-ACB0DF49743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CD30-69A5-4E56-8A83-1F9D55E30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0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6422-42A5-4C48-ABE9-ACB0DF49743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CD30-69A5-4E56-8A83-1F9D55E30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97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6422-42A5-4C48-ABE9-ACB0DF49743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CD30-69A5-4E56-8A83-1F9D55E30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7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6422-42A5-4C48-ABE9-ACB0DF49743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CD30-69A5-4E56-8A83-1F9D55E30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1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6422-42A5-4C48-ABE9-ACB0DF49743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CD30-69A5-4E56-8A83-1F9D55E30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01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00206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C6422-42A5-4C48-ABE9-ACB0DF49743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BCD30-69A5-4E56-8A83-1F9D55E30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81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00206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18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4400" b="1" i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Calibri" panose="020F0502020204030204"/>
                <a:ea typeface="+mn-ea"/>
                <a:cs typeface="+mn-cs"/>
              </a:rPr>
              <a:t>Профессии наших родителей</a:t>
            </a:r>
            <a:br>
              <a:rPr lang="ru-RU" sz="4400" b="1" i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Группа № 12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88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err="1">
                <a:solidFill>
                  <a:srgbClr val="FF0000"/>
                </a:solidFill>
              </a:rPr>
              <a:t>Венедиктова</a:t>
            </a:r>
            <a:r>
              <a:rPr lang="ru-RU" sz="3100" b="1" i="1" dirty="0">
                <a:solidFill>
                  <a:srgbClr val="FF0000"/>
                </a:solidFill>
              </a:rPr>
              <a:t> Яна 12 группа. </a:t>
            </a:r>
            <a:r>
              <a:rPr lang="ru-RU" sz="3100" b="1" i="1" dirty="0">
                <a:solidFill>
                  <a:srgbClr val="FF0000"/>
                </a:solidFill>
              </a:rPr>
              <a:t/>
            </a:r>
            <a:br>
              <a:rPr lang="ru-RU" sz="3100" b="1" i="1" dirty="0">
                <a:solidFill>
                  <a:srgbClr val="FF0000"/>
                </a:solidFill>
              </a:rPr>
            </a:br>
            <a:r>
              <a:rPr lang="ru-RU" sz="3100" b="1" i="1" dirty="0">
                <a:solidFill>
                  <a:srgbClr val="FF0000"/>
                </a:solidFill>
              </a:rPr>
              <a:t>Мама-инспектор </a:t>
            </a:r>
            <a:r>
              <a:rPr lang="ru-RU" sz="3100" b="1" i="1" dirty="0">
                <a:solidFill>
                  <a:srgbClr val="FF0000"/>
                </a:solidFill>
              </a:rPr>
              <a:t>финансового </a:t>
            </a:r>
            <a:r>
              <a:rPr lang="ru-RU" sz="3100" b="1" i="1" dirty="0">
                <a:solidFill>
                  <a:srgbClr val="FF0000"/>
                </a:solidFill>
              </a:rPr>
              <a:t>отдела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1664" y="1700809"/>
            <a:ext cx="3394472" cy="4525963"/>
          </a:xfrm>
        </p:spPr>
      </p:pic>
      <p:sp>
        <p:nvSpPr>
          <p:cNvPr id="3" name="TextBox 2"/>
          <p:cNvSpPr txBox="1"/>
          <p:nvPr/>
        </p:nvSpPr>
        <p:spPr>
          <a:xfrm>
            <a:off x="6888088" y="1712153"/>
            <a:ext cx="36663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Helvetica Neue"/>
              </a:rPr>
              <a:t>Быть финансистом нелегко,</a:t>
            </a:r>
            <a:r>
              <a:rPr lang="ru-RU" b="1" i="1" dirty="0">
                <a:solidFill>
                  <a:srgbClr val="0070C0"/>
                </a:solidFill>
                <a:latin typeface="Calibri"/>
              </a:rPr>
              <a:t/>
            </a:r>
            <a:br>
              <a:rPr lang="ru-RU" b="1" i="1" dirty="0">
                <a:solidFill>
                  <a:srgbClr val="0070C0"/>
                </a:solidFill>
                <a:latin typeface="Calibri"/>
              </a:rPr>
            </a:br>
            <a:r>
              <a:rPr lang="ru-RU" b="1" i="1" dirty="0">
                <a:solidFill>
                  <a:srgbClr val="0070C0"/>
                </a:solidFill>
                <a:latin typeface="Helvetica Neue"/>
              </a:rPr>
              <a:t>Здесь нужно очень глубоко</a:t>
            </a:r>
            <a:r>
              <a:rPr lang="ru-RU" b="1" i="1" dirty="0">
                <a:solidFill>
                  <a:srgbClr val="0070C0"/>
                </a:solidFill>
                <a:latin typeface="Calibri"/>
              </a:rPr>
              <a:t/>
            </a:r>
            <a:br>
              <a:rPr lang="ru-RU" b="1" i="1" dirty="0">
                <a:solidFill>
                  <a:srgbClr val="0070C0"/>
                </a:solidFill>
                <a:latin typeface="Calibri"/>
              </a:rPr>
            </a:br>
            <a:r>
              <a:rPr lang="ru-RU" b="1" i="1" dirty="0">
                <a:solidFill>
                  <a:srgbClr val="0070C0"/>
                </a:solidFill>
                <a:latin typeface="Helvetica Neue"/>
              </a:rPr>
              <a:t>Все механизмы понимать,</a:t>
            </a:r>
            <a:r>
              <a:rPr lang="ru-RU" b="1" i="1" dirty="0">
                <a:solidFill>
                  <a:srgbClr val="0070C0"/>
                </a:solidFill>
                <a:latin typeface="Calibri"/>
              </a:rPr>
              <a:t/>
            </a:r>
            <a:br>
              <a:rPr lang="ru-RU" b="1" i="1" dirty="0">
                <a:solidFill>
                  <a:srgbClr val="0070C0"/>
                </a:solidFill>
                <a:latin typeface="Calibri"/>
              </a:rPr>
            </a:br>
            <a:r>
              <a:rPr lang="ru-RU" b="1" i="1" dirty="0">
                <a:solidFill>
                  <a:srgbClr val="0070C0"/>
                </a:solidFill>
                <a:latin typeface="Helvetica Neue"/>
              </a:rPr>
              <a:t>Решения мудро </a:t>
            </a:r>
            <a:r>
              <a:rPr lang="ru-RU" b="1" i="1" dirty="0">
                <a:solidFill>
                  <a:srgbClr val="0070C0"/>
                </a:solidFill>
                <a:latin typeface="Helvetica Neue"/>
              </a:rPr>
              <a:t>принимать</a:t>
            </a:r>
            <a:endParaRPr lang="ru-RU" b="1" i="1" dirty="0">
              <a:solidFill>
                <a:srgbClr val="0070C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590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Маслова Эмилия группа 12. </a:t>
            </a:r>
            <a:r>
              <a:rPr lang="ru-RU" sz="3200" b="1" i="1" dirty="0">
                <a:solidFill>
                  <a:srgbClr val="FF0000"/>
                </a:solidFill>
              </a:rPr>
              <a:t/>
            </a:r>
            <a:br>
              <a:rPr lang="ru-RU" sz="3200" b="1" i="1" dirty="0">
                <a:solidFill>
                  <a:srgbClr val="FF0000"/>
                </a:solidFill>
              </a:rPr>
            </a:br>
            <a:r>
              <a:rPr lang="ru-RU" sz="3200" b="1" i="1" dirty="0">
                <a:solidFill>
                  <a:srgbClr val="FF0000"/>
                </a:solidFill>
              </a:rPr>
              <a:t>Мама- </a:t>
            </a:r>
            <a:r>
              <a:rPr lang="ru-RU" sz="3200" b="1" i="1" dirty="0">
                <a:solidFill>
                  <a:srgbClr val="FF0000"/>
                </a:solidFill>
              </a:rPr>
              <a:t>преподаватель музыки.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3592" y="1628801"/>
            <a:ext cx="3394472" cy="4525963"/>
          </a:xfrm>
        </p:spPr>
      </p:pic>
      <p:sp>
        <p:nvSpPr>
          <p:cNvPr id="3" name="TextBox 2"/>
          <p:cNvSpPr txBox="1"/>
          <p:nvPr/>
        </p:nvSpPr>
        <p:spPr>
          <a:xfrm>
            <a:off x="5818064" y="1628800"/>
            <a:ext cx="498425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rgbClr val="0070C0"/>
                </a:solidFill>
                <a:latin typeface="Calibri"/>
              </a:rPr>
              <a:t>Учитель музыки! Ты-толкователь чуда!</a:t>
            </a:r>
          </a:p>
          <a:p>
            <a:r>
              <a:rPr lang="ru-RU" sz="2000" b="1" i="1" dirty="0">
                <a:solidFill>
                  <a:srgbClr val="0070C0"/>
                </a:solidFill>
                <a:latin typeface="Calibri"/>
              </a:rPr>
              <a:t>Ты- проводник прекрасного в душе ребят.</a:t>
            </a:r>
          </a:p>
          <a:p>
            <a:r>
              <a:rPr lang="ru-RU" sz="2000" b="1" i="1" dirty="0">
                <a:solidFill>
                  <a:srgbClr val="0070C0"/>
                </a:solidFill>
                <a:latin typeface="Calibri"/>
              </a:rPr>
              <a:t>Ты- вдохновенья амплитуда,</a:t>
            </a:r>
          </a:p>
          <a:p>
            <a:r>
              <a:rPr lang="ru-RU" sz="2000" b="1" i="1" dirty="0">
                <a:solidFill>
                  <a:srgbClr val="0070C0"/>
                </a:solidFill>
                <a:latin typeface="Calibri"/>
              </a:rPr>
              <a:t>Ты - чувств высоких ценный клад!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/>
            </a:r>
            <a:br>
              <a:rPr lang="ru-RU" dirty="0">
                <a:solidFill>
                  <a:prstClr val="black"/>
                </a:solidFill>
                <a:latin typeface="Calibri"/>
              </a:rPr>
            </a:br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641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err="1">
                <a:solidFill>
                  <a:srgbClr val="FF0000"/>
                </a:solidFill>
              </a:rPr>
              <a:t>Бодовских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>
                <a:solidFill>
                  <a:srgbClr val="FF0000"/>
                </a:solidFill>
              </a:rPr>
              <a:t>Вера</a:t>
            </a:r>
            <a:r>
              <a:rPr lang="ru-RU" sz="3600" b="1" i="1" dirty="0">
                <a:solidFill>
                  <a:srgbClr val="FF0000"/>
                </a:solidFill>
              </a:rPr>
              <a:t> группа 12.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br>
              <a:rPr lang="ru-RU" sz="3600" b="1" i="1" dirty="0">
                <a:solidFill>
                  <a:srgbClr val="FF0000"/>
                </a:solidFill>
              </a:rPr>
            </a:br>
            <a:r>
              <a:rPr lang="ru-RU" sz="3600" b="1" i="1" dirty="0">
                <a:solidFill>
                  <a:srgbClr val="FF0000"/>
                </a:solidFill>
              </a:rPr>
              <a:t>Папа-  сварщик.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3512" y="2132857"/>
            <a:ext cx="2142760" cy="45259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1608" y="2132857"/>
            <a:ext cx="2754472" cy="4525963"/>
          </a:xfrm>
        </p:spPr>
      </p:pic>
      <p:sp>
        <p:nvSpPr>
          <p:cNvPr id="3" name="Прямоугольник 2"/>
          <p:cNvSpPr/>
          <p:nvPr/>
        </p:nvSpPr>
        <p:spPr>
          <a:xfrm>
            <a:off x="4008539" y="1556792"/>
            <a:ext cx="35821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Helvetica Neue"/>
              </a:rPr>
              <a:t>Сварщик — ты как волшебник, словно маг,</a:t>
            </a:r>
            <a:r>
              <a:rPr lang="ru-RU" b="1" i="1" dirty="0">
                <a:solidFill>
                  <a:srgbClr val="0070C0"/>
                </a:solidFill>
                <a:latin typeface="Calibri"/>
              </a:rPr>
              <a:t/>
            </a:r>
            <a:br>
              <a:rPr lang="ru-RU" b="1" i="1" dirty="0">
                <a:solidFill>
                  <a:srgbClr val="0070C0"/>
                </a:solidFill>
                <a:latin typeface="Calibri"/>
              </a:rPr>
            </a:br>
            <a:r>
              <a:rPr lang="ru-RU" b="1" i="1" dirty="0">
                <a:solidFill>
                  <a:srgbClr val="0070C0"/>
                </a:solidFill>
                <a:latin typeface="Helvetica Neue"/>
              </a:rPr>
              <a:t>Фонтан из искр вокруг пускаешь,</a:t>
            </a:r>
            <a:r>
              <a:rPr lang="ru-RU" b="1" i="1" dirty="0">
                <a:solidFill>
                  <a:srgbClr val="0070C0"/>
                </a:solidFill>
                <a:latin typeface="Calibri"/>
              </a:rPr>
              <a:t/>
            </a:r>
            <a:br>
              <a:rPr lang="ru-RU" b="1" i="1" dirty="0">
                <a:solidFill>
                  <a:srgbClr val="0070C0"/>
                </a:solidFill>
                <a:latin typeface="Calibri"/>
              </a:rPr>
            </a:br>
            <a:r>
              <a:rPr lang="ru-RU" b="1" i="1" dirty="0">
                <a:solidFill>
                  <a:srgbClr val="0070C0"/>
                </a:solidFill>
                <a:latin typeface="Helvetica Neue"/>
              </a:rPr>
              <a:t>Металл легко и просто, словно ткань,</a:t>
            </a:r>
            <a:r>
              <a:rPr lang="ru-RU" b="1" i="1" dirty="0">
                <a:solidFill>
                  <a:srgbClr val="0070C0"/>
                </a:solidFill>
                <a:latin typeface="Calibri"/>
              </a:rPr>
              <a:t/>
            </a:r>
            <a:br>
              <a:rPr lang="ru-RU" b="1" i="1" dirty="0">
                <a:solidFill>
                  <a:srgbClr val="0070C0"/>
                </a:solidFill>
                <a:latin typeface="Calibri"/>
              </a:rPr>
            </a:br>
            <a:r>
              <a:rPr lang="ru-RU" b="1" i="1" dirty="0">
                <a:solidFill>
                  <a:srgbClr val="0070C0"/>
                </a:solidFill>
                <a:latin typeface="Helvetica Neue"/>
              </a:rPr>
              <a:t>Стальными электродами сшиваешь.</a:t>
            </a:r>
            <a:endParaRPr lang="ru-RU" b="1" i="1" dirty="0">
              <a:solidFill>
                <a:srgbClr val="0070C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286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Office PowerPoint</Application>
  <PresentationFormat>Широкоэкранный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Тема Office</vt:lpstr>
      <vt:lpstr>1_Тема Office</vt:lpstr>
      <vt:lpstr>Профессии наших родителей </vt:lpstr>
      <vt:lpstr>Венедиктова Яна 12 группа.  Мама-инспектор финансового отдела.</vt:lpstr>
      <vt:lpstr>Маслова Эмилия группа 12.  Мама- преподаватель музыки.</vt:lpstr>
      <vt:lpstr>Бодовских Вера группа 12.  Папа-  сварщик.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Профессии наших родителей </dc:title>
  <dc:creator>ikhrome</dc:creator>
  <cp:lastModifiedBy>ikhrome</cp:lastModifiedBy>
  <cp:revision>1</cp:revision>
  <dcterms:created xsi:type="dcterms:W3CDTF">2020-04-30T17:13:42Z</dcterms:created>
  <dcterms:modified xsi:type="dcterms:W3CDTF">2020-04-30T17:15:45Z</dcterms:modified>
</cp:coreProperties>
</file>